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851DD4-EACA-4152-BBC1-5642D5C70B43}" type="datetimeFigureOut">
              <a:rPr lang="en-IN" smtClean="0"/>
              <a:t>10-10-2023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3F129-4764-4958-990C-FA9E1E6BA60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943653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851DD4-EACA-4152-BBC1-5642D5C70B43}" type="datetimeFigureOut">
              <a:rPr lang="en-IN" smtClean="0"/>
              <a:t>10-10-2023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3F129-4764-4958-990C-FA9E1E6BA60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121131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851DD4-EACA-4152-BBC1-5642D5C70B43}" type="datetimeFigureOut">
              <a:rPr lang="en-IN" smtClean="0"/>
              <a:t>10-10-2023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3F129-4764-4958-990C-FA9E1E6BA60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481304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851DD4-EACA-4152-BBC1-5642D5C70B43}" type="datetimeFigureOut">
              <a:rPr lang="en-IN" smtClean="0"/>
              <a:t>10-10-2023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3F129-4764-4958-990C-FA9E1E6BA60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294083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851DD4-EACA-4152-BBC1-5642D5C70B43}" type="datetimeFigureOut">
              <a:rPr lang="en-IN" smtClean="0"/>
              <a:t>10-10-2023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3F129-4764-4958-990C-FA9E1E6BA60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883249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851DD4-EACA-4152-BBC1-5642D5C70B43}" type="datetimeFigureOut">
              <a:rPr lang="en-IN" smtClean="0"/>
              <a:t>10-10-2023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3F129-4764-4958-990C-FA9E1E6BA60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977283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851DD4-EACA-4152-BBC1-5642D5C70B43}" type="datetimeFigureOut">
              <a:rPr lang="en-IN" smtClean="0"/>
              <a:t>10-10-2023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3F129-4764-4958-990C-FA9E1E6BA60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63154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851DD4-EACA-4152-BBC1-5642D5C70B43}" type="datetimeFigureOut">
              <a:rPr lang="en-IN" smtClean="0"/>
              <a:t>10-10-2023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3F129-4764-4958-990C-FA9E1E6BA60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626903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851DD4-EACA-4152-BBC1-5642D5C70B43}" type="datetimeFigureOut">
              <a:rPr lang="en-IN" smtClean="0"/>
              <a:t>10-10-2023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3F129-4764-4958-990C-FA9E1E6BA60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611616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851DD4-EACA-4152-BBC1-5642D5C70B43}" type="datetimeFigureOut">
              <a:rPr lang="en-IN" smtClean="0"/>
              <a:t>10-10-2023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3F129-4764-4958-990C-FA9E1E6BA60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569403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851DD4-EACA-4152-BBC1-5642D5C70B43}" type="datetimeFigureOut">
              <a:rPr lang="en-IN" smtClean="0"/>
              <a:t>10-10-2023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3F129-4764-4958-990C-FA9E1E6BA60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702343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851DD4-EACA-4152-BBC1-5642D5C70B43}" type="datetimeFigureOut">
              <a:rPr lang="en-IN" smtClean="0"/>
              <a:t>10-10-2023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13F129-4764-4958-990C-FA9E1E6BA60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725001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4212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93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6638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7873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1668" y="0"/>
            <a:ext cx="12333668" cy="703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3274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0396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9597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1710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0</Words>
  <Application>Microsoft Office PowerPoint</Application>
  <PresentationFormat>Widescreen</PresentationFormat>
  <Paragraphs>0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DELL LATITUDE E7470</dc:creator>
  <cp:lastModifiedBy>DELL LATITUDE E7470</cp:lastModifiedBy>
  <cp:revision>2</cp:revision>
  <dcterms:created xsi:type="dcterms:W3CDTF">2023-10-10T07:48:16Z</dcterms:created>
  <dcterms:modified xsi:type="dcterms:W3CDTF">2023-10-10T07:53:44Z</dcterms:modified>
</cp:coreProperties>
</file>